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57" r:id="rId5"/>
    <p:sldId id="275" r:id="rId6"/>
    <p:sldId id="276" r:id="rId7"/>
    <p:sldId id="283" r:id="rId8"/>
    <p:sldId id="279" r:id="rId9"/>
    <p:sldId id="264" r:id="rId10"/>
    <p:sldId id="265" r:id="rId11"/>
    <p:sldId id="266" r:id="rId12"/>
    <p:sldId id="267" r:id="rId13"/>
    <p:sldId id="268" r:id="rId14"/>
    <p:sldId id="271" r:id="rId15"/>
    <p:sldId id="280" r:id="rId16"/>
    <p:sldId id="270" r:id="rId17"/>
    <p:sldId id="274" r:id="rId18"/>
    <p:sldId id="261" r:id="rId19"/>
    <p:sldId id="272" r:id="rId20"/>
    <p:sldId id="273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5"/>
    <p:restoredTop sz="94643"/>
  </p:normalViewPr>
  <p:slideViewPr>
    <p:cSldViewPr snapToGrid="0" snapToObjects="1">
      <p:cViewPr varScale="1">
        <p:scale>
          <a:sx n="69" d="100"/>
          <a:sy n="69" d="100"/>
        </p:scale>
        <p:origin x="2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0C08D-5497-9847-822A-28F6F7F12762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B9367-0741-D043-8A6E-3FD0052AB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B9367-0741-D043-8A6E-3FD0052ABD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5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0" y="1122363"/>
            <a:ext cx="7315199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BA1B-DDA8-3F42-87AD-7D1A637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306E680-6A26-9C48-87BF-4368862B9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A8F6-F979-A948-9E97-51A38426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C9482-4942-9A42-9B6B-9A6D0C3F5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BD93E-E334-794F-AAA4-ED2738BD9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2F737-FC71-3D41-A122-65FFC918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97691-9973-4B46-AE83-6A5F333C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99189-E24D-B94A-A884-A8AF80D2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39EF-4096-1A49-9AD4-0655F12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2AF70-1E65-534B-9153-913A0A9E4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CE82-C65F-6B43-ABA4-3EB66445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09C77-D8D0-FB43-910C-1F490306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1FDC7-F78C-EE40-982D-9189AE7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DA1A7-5913-1444-B7D0-0B55BA2D7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05413-85D9-A548-83D7-268A900CC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33B9-EFDB-514F-8EDA-0D81C8C4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CC90F-E680-5346-AB4F-97427157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2FA6-882C-6645-8A51-A07C0F71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0" y="1122363"/>
            <a:ext cx="7315199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BA1B-DDA8-3F42-87AD-7D1A637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955C273-3410-C447-B8B7-5FDFF0F32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C75-2456-E24C-A74E-E3F68183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908F-63CC-1B4E-947D-0F7354761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D3A58-FFD8-4940-A7F0-8B2B57C9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6D3E-6D5E-D349-938B-E0B3301A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6C36-FD1B-BE4B-974D-B33D0A7B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6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CD9A-4C4D-C04D-B628-4D6821CF9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6D619-9256-5342-BA68-AA592831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652CD-DA0F-E044-884E-A857BA13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647-D227-6B41-9AD6-182E7AE9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2F90-7608-D14B-BE6C-B6E7C3BF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F2DD4F-54D8-DF4E-89F0-75242AE73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55F1-41C9-F741-ABCA-148F72FF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B0D0-CB2A-5B49-AFAE-C401DC85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FA190-6116-CE4E-880A-2A5FD5E9F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6A325-B878-6048-96EA-AD37D914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94E63-81BD-D34E-9FB6-590D87A2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2F3FA-6596-F141-A53F-FDEC5D0F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86C4-8A82-2E47-BA0A-3B4FD27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DAD30-26CB-894D-B249-16631B50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E37DF-FCA3-9345-8F1B-3B2DEECC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A7F32-108C-0147-BF1C-151D18579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A79B9-C154-E741-8BC5-8B95F0D25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A23CC-9985-5B43-B4F5-7A65FBBB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9551-72F1-6A40-B02D-98C9990F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CEE8-777A-5940-9519-1D826BCA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0DEB-C558-DB4D-9DBB-60DA77C0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75B9-E07E-614C-9F6C-7943A325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6482A-9624-104B-AFF8-5DE4012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9DE2-8332-1E4D-806B-6DDB7838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0AD24-3C30-D545-822F-3EF5F7FE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1DBBA-BE87-D441-B84D-D8F2DAF1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A5FB-A616-8D45-9939-E7B3346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ADA5-6E94-DB46-948A-CE55B225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03E3-1AEE-0E46-A78B-8B092563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0A59D-5684-1941-8033-29499AF5C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89D9-B751-654C-8849-B701A522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A2888-A517-7A40-9678-F86659CA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86589-428D-8542-B91B-AA693B17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0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A89C3-E6FA-684D-8BAE-1760B34F554E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1C330-0F02-8249-82EC-9F3A278C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E27E-2040-824D-B637-1C07F3E06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629B-BAF4-A343-8BF1-1572AB380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171DC17-4A50-5F49-AEC7-C955C81B92E5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F82B-A72E-B848-BB19-0207CDE46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82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20FE-B066-7C49-9BDF-AF56CC193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9B8F8C4-05A7-DC4E-8BB7-4202EC4ACB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6F54A4B-B617-B54F-B600-5EFC28C265A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56147" y="185741"/>
            <a:ext cx="96139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eseab03/Final_LR_RAB/blob/main/Final_LR_RAB.ipynb" TargetMode="External"/><Relationship Id="rId2" Type="http://schemas.openxmlformats.org/officeDocument/2006/relationships/hyperlink" Target="https://www.kaggle.com/datasets/harishkumardatalab/used-car-prediction-datase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0DA4-D291-4B42-B1AF-848E941E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70" y="1122363"/>
            <a:ext cx="7315199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Data Science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7951D-6AED-F64B-AB8D-89218E91D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>
            <a:normAutofit/>
          </a:bodyPr>
          <a:lstStyle/>
          <a:p>
            <a:r>
              <a:rPr lang="en-US" dirty="0"/>
              <a:t>Reese Bottorff</a:t>
            </a:r>
          </a:p>
        </p:txBody>
      </p:sp>
    </p:spTree>
    <p:extLst>
      <p:ext uri="{BB962C8B-B14F-4D97-AF65-F5344CB8AC3E}">
        <p14:creationId xmlns:p14="http://schemas.microsoft.com/office/powerpoint/2010/main" val="127209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BFF9-6FF7-DA68-3D01-BC2F9EE6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B84EFD9-8F77-5381-DBC8-7D1CFBBC3D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4606"/>
            <a:ext cx="5181600" cy="391337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C3EA3-9F6E-9D11-89AE-48B3F38CA2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bar graph is comparing the make of the car and the tax the car has with the hue as the </a:t>
            </a:r>
            <a:r>
              <a:rPr lang="en-US" dirty="0" err="1"/>
              <a:t>fueltype</a:t>
            </a:r>
            <a:endParaRPr lang="en-US" dirty="0"/>
          </a:p>
          <a:p>
            <a:r>
              <a:rPr lang="en-US" dirty="0"/>
              <a:t>The results of the graph show a consistency of high tax with petrol as the </a:t>
            </a:r>
            <a:r>
              <a:rPr lang="en-US" dirty="0" err="1"/>
              <a:t>fueltype</a:t>
            </a:r>
            <a:r>
              <a:rPr lang="en-US" dirty="0"/>
              <a:t>. There is also a consistency of low tax with hybrid as the </a:t>
            </a:r>
            <a:r>
              <a:rPr lang="en-US" dirty="0" err="1"/>
              <a:t>fueltype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6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0938-AA47-DA90-675A-942B108B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DDB8383-598A-E37A-356C-0353243CF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1067"/>
            <a:ext cx="5181600" cy="37804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7BDBB-123B-8935-BBF6-33128926DC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bar graph compares the make of the car and the mileage used </a:t>
            </a:r>
          </a:p>
          <a:p>
            <a:r>
              <a:rPr lang="en-US" dirty="0"/>
              <a:t>The results of this graph shows that every make is over 20,000 miles except Skoda. This also shows BMW has the most miles used with about 25,000 miles</a:t>
            </a:r>
          </a:p>
        </p:txBody>
      </p:sp>
    </p:spTree>
    <p:extLst>
      <p:ext uri="{BB962C8B-B14F-4D97-AF65-F5344CB8AC3E}">
        <p14:creationId xmlns:p14="http://schemas.microsoft.com/office/powerpoint/2010/main" val="387994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AFA2-82FC-3C7C-80BE-5BFECA67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pic>
        <p:nvPicPr>
          <p:cNvPr id="6" name="Content Placeholder 5" descr="A graph of blue dots&#10;&#10;Description automatically generated">
            <a:extLst>
              <a:ext uri="{FF2B5EF4-FFF2-40B4-BE49-F238E27FC236}">
                <a16:creationId xmlns:a16="http://schemas.microsoft.com/office/drawing/2014/main" id="{51DFD1B1-0A71-EE1F-B56A-299252B7E5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7177"/>
            <a:ext cx="5181600" cy="408823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629B-9DFC-E177-E12B-4536B6EF94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scatter plot compares the make of the car and the engine size</a:t>
            </a:r>
          </a:p>
          <a:p>
            <a:r>
              <a:rPr lang="en-US" dirty="0"/>
              <a:t>The results of the graph show that Mercedes has the widest variety of engine sizes, but BMW has the biggest engine</a:t>
            </a:r>
          </a:p>
        </p:txBody>
      </p:sp>
    </p:spTree>
    <p:extLst>
      <p:ext uri="{BB962C8B-B14F-4D97-AF65-F5344CB8AC3E}">
        <p14:creationId xmlns:p14="http://schemas.microsoft.com/office/powerpoint/2010/main" val="189517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6B05-F858-BD42-5AE8-B7011662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B446BDB-7718-04B1-3622-10700039D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8564" y="2075207"/>
            <a:ext cx="5181600" cy="49779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476AA1-DA9B-34B6-31B9-86C2305E83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18564" y="2957517"/>
            <a:ext cx="5181600" cy="494059"/>
          </a:xfr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19EBC17-0B04-F5BC-A477-6B2AA624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64" y="3836091"/>
            <a:ext cx="4343400" cy="177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2620FE-91B0-9893-7150-FAD71DD4B650}"/>
              </a:ext>
            </a:extLst>
          </p:cNvPr>
          <p:cNvSpPr txBox="1"/>
          <p:nvPr/>
        </p:nvSpPr>
        <p:spPr>
          <a:xfrm>
            <a:off x="838200" y="1593273"/>
            <a:ext cx="4177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training and testing my dataset, I used </a:t>
            </a:r>
            <a:r>
              <a:rPr lang="en-US" dirty="0" err="1"/>
              <a:t>sklearn.model_selection</a:t>
            </a:r>
            <a:r>
              <a:rPr lang="en-US" dirty="0"/>
              <a:t> to split data into train and test sets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sklearn.linear_model</a:t>
            </a:r>
            <a:r>
              <a:rPr lang="en-US" dirty="0"/>
              <a:t> implies that the model is specified as a linear combination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.fit is another way I trained my model</a:t>
            </a:r>
          </a:p>
        </p:txBody>
      </p:sp>
    </p:spTree>
    <p:extLst>
      <p:ext uri="{BB962C8B-B14F-4D97-AF65-F5344CB8AC3E}">
        <p14:creationId xmlns:p14="http://schemas.microsoft.com/office/powerpoint/2010/main" val="27543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389D-D429-ED4B-1CAB-3576AC90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– 10%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690802-A798-878A-1FB7-B9CB3CB21E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933897"/>
            <a:ext cx="5181600" cy="275903"/>
          </a:xfrm>
        </p:spPr>
      </p:pic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1DD5D5A-60F8-4E14-5364-92D35DFCBE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554227"/>
            <a:ext cx="5181600" cy="1500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A26F2-66F0-F3A5-28E2-A34686FDDBF4}"/>
              </a:ext>
            </a:extLst>
          </p:cNvPr>
          <p:cNvSpPr txBox="1"/>
          <p:nvPr/>
        </p:nvSpPr>
        <p:spPr>
          <a:xfrm>
            <a:off x="838200" y="1343891"/>
            <a:ext cx="4163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splitting the data, I use </a:t>
            </a:r>
            <a:r>
              <a:rPr lang="en-US" dirty="0" err="1"/>
              <a:t>test_size</a:t>
            </a:r>
            <a:r>
              <a:rPr lang="en-US" dirty="0"/>
              <a:t> to determine the portion of the data that will go into the test set at random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split, I used 10% as my </a:t>
            </a:r>
            <a:r>
              <a:rPr lang="en-US" dirty="0" err="1"/>
              <a:t>test_size</a:t>
            </a:r>
            <a:r>
              <a:rPr lang="en-US" dirty="0"/>
              <a:t> to see the accuracy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the size has a 73% accuracy</a:t>
            </a:r>
          </a:p>
        </p:txBody>
      </p:sp>
    </p:spTree>
    <p:extLst>
      <p:ext uri="{BB962C8B-B14F-4D97-AF65-F5344CB8AC3E}">
        <p14:creationId xmlns:p14="http://schemas.microsoft.com/office/powerpoint/2010/main" val="306002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B7B7-BAE2-3860-2984-FA1209B2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– 20%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127778-C431-72E2-7734-C069CC4B3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85993"/>
            <a:ext cx="5181600" cy="29947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F2C01-3840-D0C2-E9BA-55DB5C8895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My second split I used 20% of the data to see if the accuracy changed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 you can see, there is a 74% accuracy with this test size</a:t>
            </a:r>
          </a:p>
        </p:txBody>
      </p:sp>
      <p:pic>
        <p:nvPicPr>
          <p:cNvPr id="7" name="Content Placeholder 7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9ED22A8C-792F-34CB-CC4B-A59D08C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3786"/>
            <a:ext cx="5181600" cy="15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4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8228-6F05-C0E3-7430-A79B2C8F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– 45%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1B077-EC3F-79CD-941D-AEF90CAD62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2685323"/>
            <a:ext cx="5181600" cy="321339"/>
          </a:xfrm>
        </p:spPr>
      </p:pic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E40E29D-D3A8-9876-D786-E8BE2A7127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262873"/>
            <a:ext cx="5181600" cy="147684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7413C-82C9-F31D-6786-C8CB27B9ACAC}"/>
              </a:ext>
            </a:extLst>
          </p:cNvPr>
          <p:cNvSpPr txBox="1"/>
          <p:nvPr/>
        </p:nvSpPr>
        <p:spPr>
          <a:xfrm>
            <a:off x="983673" y="1690692"/>
            <a:ext cx="45165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my final split, I used 45% of the data to see what the accuracy was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there is a 75% accuracy with this test size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this is the highest accuracy out of the 3, I will be using this split to make my predictions</a:t>
            </a:r>
          </a:p>
        </p:txBody>
      </p:sp>
    </p:spTree>
    <p:extLst>
      <p:ext uri="{BB962C8B-B14F-4D97-AF65-F5344CB8AC3E}">
        <p14:creationId xmlns:p14="http://schemas.microsoft.com/office/powerpoint/2010/main" val="325047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4487-FB1E-3B63-1F80-774A2B7C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Cases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533F463-CE6A-85EC-964B-B0C53DB35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779"/>
            <a:ext cx="9918700" cy="2362200"/>
          </a:xfrm>
        </p:spPr>
      </p:pic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EC1D40BA-60B9-9C21-0F81-7F8DBB4C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0995"/>
            <a:ext cx="7772400" cy="2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0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5DA9-23B1-0407-49C8-E9AB6BCD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cases – Case 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2FFA4C-CEAE-205E-0214-00925B8FF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92" y="1844262"/>
            <a:ext cx="7074013" cy="3739120"/>
          </a:xfrm>
        </p:spPr>
      </p:pic>
    </p:spTree>
    <p:extLst>
      <p:ext uri="{BB962C8B-B14F-4D97-AF65-F5344CB8AC3E}">
        <p14:creationId xmlns:p14="http://schemas.microsoft.com/office/powerpoint/2010/main" val="346618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A6EB-C24B-787B-7EFE-30BA7C2C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Cases – Case 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E639DA-AE8D-78CE-CA0A-0D5E9A828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92"/>
            <a:ext cx="6997700" cy="3708400"/>
          </a:xfrm>
        </p:spPr>
      </p:pic>
    </p:spTree>
    <p:extLst>
      <p:ext uri="{BB962C8B-B14F-4D97-AF65-F5344CB8AC3E}">
        <p14:creationId xmlns:p14="http://schemas.microsoft.com/office/powerpoint/2010/main" val="300089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3DEC-0759-1B69-47E0-2FA36459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3967-E5DD-27EC-3EA0-F6BFA3377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car dataset from Kaggle</a:t>
            </a:r>
          </a:p>
          <a:p>
            <a:r>
              <a:rPr lang="en-US" dirty="0"/>
              <a:t>Linear regression to find the price of the used car</a:t>
            </a:r>
          </a:p>
          <a:p>
            <a:r>
              <a:rPr lang="en-US" dirty="0"/>
              <a:t>In this presentation I will be discussing: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Splitting data</a:t>
            </a:r>
          </a:p>
          <a:p>
            <a:pPr lvl="1"/>
            <a:r>
              <a:rPr lang="en-US" dirty="0"/>
              <a:t>Training and test</a:t>
            </a:r>
          </a:p>
          <a:p>
            <a:pPr lvl="1"/>
            <a:r>
              <a:rPr lang="en-US" dirty="0"/>
              <a:t>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0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B919-4AAF-60A7-6990-22A3C378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Cases – Case 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E0B657-AFF4-22A2-3A82-791354BE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92"/>
            <a:ext cx="7061200" cy="3581400"/>
          </a:xfrm>
        </p:spPr>
      </p:pic>
    </p:spTree>
    <p:extLst>
      <p:ext uri="{BB962C8B-B14F-4D97-AF65-F5344CB8AC3E}">
        <p14:creationId xmlns:p14="http://schemas.microsoft.com/office/powerpoint/2010/main" val="406198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59C3-6EE7-4428-C610-5C79C530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E847-FF39-DCFE-925E-4FB2AF74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I faced</a:t>
            </a:r>
          </a:p>
          <a:p>
            <a:pPr lvl="1"/>
            <a:r>
              <a:rPr lang="en-US" dirty="0"/>
              <a:t>Having to delete the model column</a:t>
            </a:r>
          </a:p>
          <a:p>
            <a:pPr lvl="1"/>
            <a:r>
              <a:rPr lang="en-US" dirty="0"/>
              <a:t>Changing the categorical variables because I had to write out every sub column (very time consuming)</a:t>
            </a:r>
          </a:p>
          <a:p>
            <a:pPr lvl="1"/>
            <a:r>
              <a:rPr lang="en-US" dirty="0"/>
              <a:t>Finding test sizes that had different accuracy percentages because most of them gave me the same results</a:t>
            </a:r>
          </a:p>
          <a:p>
            <a:r>
              <a:rPr lang="en-US" dirty="0"/>
              <a:t>Improvements</a:t>
            </a:r>
          </a:p>
          <a:p>
            <a:pPr lvl="1"/>
            <a:r>
              <a:rPr lang="en-US" dirty="0"/>
              <a:t>Finding a smaller dataset that allows me to work without needing to delete or change any of the data</a:t>
            </a:r>
          </a:p>
          <a:p>
            <a:pPr lvl="1"/>
            <a:r>
              <a:rPr lang="en-US" dirty="0"/>
              <a:t>Finding a dataset that interests me because this one was not a favorite</a:t>
            </a:r>
          </a:p>
        </p:txBody>
      </p:sp>
    </p:spTree>
    <p:extLst>
      <p:ext uri="{BB962C8B-B14F-4D97-AF65-F5344CB8AC3E}">
        <p14:creationId xmlns:p14="http://schemas.microsoft.com/office/powerpoint/2010/main" val="96673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9FE9-B297-F36A-B0A4-F7094663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E7FDC-0C8E-D1E9-DACD-D580DEF8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86F0"/>
                </a:solidFill>
                <a:effectLst/>
                <a:latin typeface="Aptos" panose="020B0004020202020204" pitchFamily="34" charset="0"/>
                <a:hlinkClick r:id="rId2" tooltip="Original URL:&#10;https://www.kaggle.com/datasets/harishkumardatalab/used-car-prediction-dataset&#10;&#10;Click to follow link."/>
              </a:rPr>
              <a:t>https://www.kaggle.com/datasets/harishkumardatalab/used-car-prediction-dataset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r>
              <a:rPr lang="en-US" dirty="0">
                <a:hlinkClick r:id="rId3"/>
              </a:rPr>
              <a:t>https://github.com/Reeseab03/Final_LR_RAB/blob/main/Final_LR_RAB.ipynb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4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24E4-32F8-83DF-59F6-1985DD20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E455A-FEE4-D7CA-1E4D-E90B3CF72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data, I will create a predictive model to accurately estimate the selling </a:t>
            </a:r>
            <a:r>
              <a:rPr lang="en-US" dirty="0" err="1"/>
              <a:t>proce</a:t>
            </a:r>
            <a:r>
              <a:rPr lang="en-US" dirty="0"/>
              <a:t> of a used car based on its features</a:t>
            </a:r>
          </a:p>
          <a:p>
            <a:r>
              <a:rPr lang="en-US" dirty="0"/>
              <a:t>Features/Columns include</a:t>
            </a:r>
          </a:p>
          <a:p>
            <a:pPr lvl="1"/>
            <a:r>
              <a:rPr lang="en-US" dirty="0"/>
              <a:t>Model = name of the car models</a:t>
            </a:r>
          </a:p>
          <a:p>
            <a:pPr lvl="1"/>
            <a:r>
              <a:rPr lang="en-US" dirty="0"/>
              <a:t>Year = the year the car was manufactured</a:t>
            </a:r>
          </a:p>
          <a:p>
            <a:pPr lvl="1"/>
            <a:r>
              <a:rPr lang="en-US" dirty="0"/>
              <a:t>Price = the price of the car</a:t>
            </a:r>
          </a:p>
          <a:p>
            <a:pPr lvl="1"/>
            <a:r>
              <a:rPr lang="en-US" dirty="0"/>
              <a:t>Transmission = the type of transmission</a:t>
            </a:r>
          </a:p>
          <a:p>
            <a:pPr lvl="1"/>
            <a:r>
              <a:rPr lang="en-US" dirty="0"/>
              <a:t>Mileage = the number of miles the car has been driven</a:t>
            </a:r>
          </a:p>
          <a:p>
            <a:pPr lvl="1"/>
            <a:r>
              <a:rPr lang="en-US" dirty="0"/>
              <a:t>FuelType = type of fuel the car uses</a:t>
            </a:r>
          </a:p>
          <a:p>
            <a:pPr lvl="1"/>
            <a:r>
              <a:rPr lang="en-US" dirty="0"/>
              <a:t>Tax = the amount of tax that is due on the car</a:t>
            </a:r>
          </a:p>
          <a:p>
            <a:pPr lvl="1"/>
            <a:r>
              <a:rPr lang="en-US" dirty="0"/>
              <a:t>Mpg = the miles per gallon that the car gets</a:t>
            </a:r>
          </a:p>
          <a:p>
            <a:pPr lvl="1"/>
            <a:r>
              <a:rPr lang="en-US" dirty="0"/>
              <a:t>EngineSize = the size of the car’s engine </a:t>
            </a:r>
          </a:p>
          <a:p>
            <a:pPr lvl="1"/>
            <a:r>
              <a:rPr lang="en-US" dirty="0"/>
              <a:t>Make = the manufacturer of the car</a:t>
            </a:r>
          </a:p>
        </p:txBody>
      </p:sp>
    </p:spTree>
    <p:extLst>
      <p:ext uri="{BB962C8B-B14F-4D97-AF65-F5344CB8AC3E}">
        <p14:creationId xmlns:p14="http://schemas.microsoft.com/office/powerpoint/2010/main" val="198767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367E-DF85-5B48-ABDA-7F8FDCCF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5" name="Content Placeholder 4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65E39385-A43D-A719-E277-EBC22BB2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271" y="2228645"/>
            <a:ext cx="4989512" cy="1171246"/>
          </a:xfrm>
        </p:spPr>
      </p:pic>
      <p:pic>
        <p:nvPicPr>
          <p:cNvPr id="7" name="Picture 6" descr="A white rectangle with red text&#10;&#10;Description automatically generated">
            <a:extLst>
              <a:ext uri="{FF2B5EF4-FFF2-40B4-BE49-F238E27FC236}">
                <a16:creationId xmlns:a16="http://schemas.microsoft.com/office/drawing/2014/main" id="{0A7B9E49-D6D2-5E22-8EE8-3C8CC09C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71" y="3458110"/>
            <a:ext cx="41275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C82AC-D84F-88DA-1156-692D2C9F1B73}"/>
              </a:ext>
            </a:extLst>
          </p:cNvPr>
          <p:cNvSpPr txBox="1"/>
          <p:nvPr/>
        </p:nvSpPr>
        <p:spPr>
          <a:xfrm>
            <a:off x="965790" y="1794969"/>
            <a:ext cx="4204855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step to my model was to Import packages that allow me to complete the linear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pandas to import the dataset</a:t>
            </a:r>
          </a:p>
        </p:txBody>
      </p:sp>
    </p:spTree>
    <p:extLst>
      <p:ext uri="{BB962C8B-B14F-4D97-AF65-F5344CB8AC3E}">
        <p14:creationId xmlns:p14="http://schemas.microsoft.com/office/powerpoint/2010/main" val="224212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01E1-B82E-2070-AC66-BDFA302D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980800-D0F3-0F58-3A8D-C16362EB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915" y="2012950"/>
            <a:ext cx="7573106" cy="305781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E1E88-0A01-F293-EE8F-16639CCB6221}"/>
              </a:ext>
            </a:extLst>
          </p:cNvPr>
          <p:cNvSpPr txBox="1"/>
          <p:nvPr/>
        </p:nvSpPr>
        <p:spPr>
          <a:xfrm>
            <a:off x="838200" y="2941692"/>
            <a:ext cx="2791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the dataset looks like before changing anything</a:t>
            </a:r>
          </a:p>
        </p:txBody>
      </p:sp>
    </p:spTree>
    <p:extLst>
      <p:ext uri="{BB962C8B-B14F-4D97-AF65-F5344CB8AC3E}">
        <p14:creationId xmlns:p14="http://schemas.microsoft.com/office/powerpoint/2010/main" val="169881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2DD9-5766-A6B9-67B6-6FD272C8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9B093B-A460-E769-7FEA-AAB5B47FF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808" y="1795145"/>
            <a:ext cx="472603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7CC4E-42E5-3B98-2C74-078929F15D0E}"/>
              </a:ext>
            </a:extLst>
          </p:cNvPr>
          <p:cNvSpPr txBox="1"/>
          <p:nvPr/>
        </p:nvSpPr>
        <p:spPr>
          <a:xfrm>
            <a:off x="1080655" y="2064327"/>
            <a:ext cx="4488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df.info</a:t>
            </a:r>
            <a:r>
              <a:rPr lang="en-US" dirty="0"/>
              <a:t> gives a summary of the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some of the columns </a:t>
            </a:r>
            <a:r>
              <a:rPr lang="en-US" dirty="0" err="1"/>
              <a:t>dtypes</a:t>
            </a:r>
            <a:r>
              <a:rPr lang="en-US" dirty="0"/>
              <a:t> are object and float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of these </a:t>
            </a:r>
            <a:r>
              <a:rPr lang="en-US" dirty="0" err="1"/>
              <a:t>dtypes</a:t>
            </a:r>
            <a:r>
              <a:rPr lang="en-US" dirty="0"/>
              <a:t>, I won’t be able to continue my LR without changing them to integers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5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37B5-8104-9BD1-0C62-A283BC5E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5" name="Content Placeholder 4" descr="A white rectangular sign with black and red text&#10;&#10;Description automatically generated">
            <a:extLst>
              <a:ext uri="{FF2B5EF4-FFF2-40B4-BE49-F238E27FC236}">
                <a16:creationId xmlns:a16="http://schemas.microsoft.com/office/drawing/2014/main" id="{7312D805-A9C4-E8E6-9D20-19D6F3819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213" y="4680659"/>
            <a:ext cx="2044700" cy="5969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1FF119-327F-12F1-926E-F8EC4B3D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34" y="1093885"/>
            <a:ext cx="4058316" cy="3156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B556F-E703-A9D6-477D-E786414D5F3F}"/>
              </a:ext>
            </a:extLst>
          </p:cNvPr>
          <p:cNvSpPr txBox="1"/>
          <p:nvPr/>
        </p:nvSpPr>
        <p:spPr>
          <a:xfrm>
            <a:off x="1045029" y="1690692"/>
            <a:ext cx="3937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dirty="0" err="1"/>
              <a:t>value_counts</a:t>
            </a:r>
            <a:r>
              <a:rPr lang="en-US" dirty="0"/>
              <a:t>() to see the variety of different data in the column ’model’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there was a large amount of variety, I went ahead and deleted the column to make the linear regression easier to complete</a:t>
            </a:r>
          </a:p>
        </p:txBody>
      </p:sp>
    </p:spTree>
    <p:extLst>
      <p:ext uri="{BB962C8B-B14F-4D97-AF65-F5344CB8AC3E}">
        <p14:creationId xmlns:p14="http://schemas.microsoft.com/office/powerpoint/2010/main" val="422514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A4F1-43EC-494F-AD59-DF266F8E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CA3689C-70B8-D171-E83D-43286E08A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881" y="2122722"/>
            <a:ext cx="7696200" cy="812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393FD-B500-B626-3C0D-985870F1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681" y="3367552"/>
            <a:ext cx="7772400" cy="881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9111A-4AA6-CC1E-F3F0-2E433EE733CB}"/>
              </a:ext>
            </a:extLst>
          </p:cNvPr>
          <p:cNvSpPr txBox="1"/>
          <p:nvPr/>
        </p:nvSpPr>
        <p:spPr>
          <a:xfrm>
            <a:off x="581891" y="1898073"/>
            <a:ext cx="3755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there are multiple categorical variable (</a:t>
            </a:r>
            <a:r>
              <a:rPr lang="en-US" dirty="0" err="1"/>
              <a:t>dtypes</a:t>
            </a:r>
            <a:r>
              <a:rPr lang="en-US" dirty="0"/>
              <a:t>: object and float), </a:t>
            </a:r>
            <a:r>
              <a:rPr lang="en-US" dirty="0" err="1"/>
              <a:t>pd.get_dummies</a:t>
            </a:r>
            <a:r>
              <a:rPr lang="en-US" dirty="0"/>
              <a:t> is used to make everything an int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making every column an int, x and y variables are defined, making the y variable price because that is what is being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0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D64B-E486-6A85-E7AE-3952A22B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1FF012F-375A-88EF-F19E-FB098C48F6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6257"/>
            <a:ext cx="5181600" cy="37500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D4643-F7B1-3203-165B-F5F3A6BD19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bar graph is comparing the make of the car and the price </a:t>
            </a:r>
          </a:p>
          <a:p>
            <a:r>
              <a:rPr lang="en-US" dirty="0"/>
              <a:t>The results of the graph show that Mercedes has the highest price of around $25,000 and Vauxhall has the lowest price of around $10,000</a:t>
            </a:r>
          </a:p>
        </p:txBody>
      </p:sp>
    </p:spTree>
    <p:extLst>
      <p:ext uri="{BB962C8B-B14F-4D97-AF65-F5344CB8AC3E}">
        <p14:creationId xmlns:p14="http://schemas.microsoft.com/office/powerpoint/2010/main" val="402567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llarmin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52836"/>
      </a:accent1>
      <a:accent2>
        <a:srgbClr val="697970"/>
      </a:accent2>
      <a:accent3>
        <a:srgbClr val="C8C8C8"/>
      </a:accent3>
      <a:accent4>
        <a:srgbClr val="F7BE00"/>
      </a:accent4>
      <a:accent5>
        <a:srgbClr val="00677F"/>
      </a:accent5>
      <a:accent6>
        <a:srgbClr val="4D4D4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 Screen Bellarmine Template" id="{109F2BBD-B805-0C47-8BE1-EE5FD54F39DA}" vid="{7B5311A2-F663-764E-9F9C-04F6C47E4F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7268</TotalTime>
  <Words>838</Words>
  <Application>Microsoft Macintosh PowerPoint</Application>
  <PresentationFormat>Widescreen</PresentationFormat>
  <Paragraphs>94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Calibri</vt:lpstr>
      <vt:lpstr>Office Theme</vt:lpstr>
      <vt:lpstr>Data Science Project</vt:lpstr>
      <vt:lpstr>Introduction</vt:lpstr>
      <vt:lpstr>Background</vt:lpstr>
      <vt:lpstr>Data Processing</vt:lpstr>
      <vt:lpstr>Data Processing</vt:lpstr>
      <vt:lpstr>Data Processing</vt:lpstr>
      <vt:lpstr>Data Processing</vt:lpstr>
      <vt:lpstr>Data Processing</vt:lpstr>
      <vt:lpstr>Visuals</vt:lpstr>
      <vt:lpstr>Visuals</vt:lpstr>
      <vt:lpstr>Visuals</vt:lpstr>
      <vt:lpstr>Visuals</vt:lpstr>
      <vt:lpstr>Training and Testing </vt:lpstr>
      <vt:lpstr>Splitting Data – 10% </vt:lpstr>
      <vt:lpstr>Splitting Data – 20%</vt:lpstr>
      <vt:lpstr>Splitting Data – 45%</vt:lpstr>
      <vt:lpstr>Predicting Cases</vt:lpstr>
      <vt:lpstr>Prediction cases – Case 1</vt:lpstr>
      <vt:lpstr>Predicting Cases – Case 2</vt:lpstr>
      <vt:lpstr>Predicting Cases – Case 3</vt:lpstr>
      <vt:lpstr>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Kelty</dc:creator>
  <cp:lastModifiedBy>Reese A. Bottorff</cp:lastModifiedBy>
  <cp:revision>13</cp:revision>
  <dcterms:created xsi:type="dcterms:W3CDTF">2020-08-18T13:57:38Z</dcterms:created>
  <dcterms:modified xsi:type="dcterms:W3CDTF">2023-12-11T20:26:42Z</dcterms:modified>
</cp:coreProperties>
</file>